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8" r:id="rId2"/>
    <p:sldId id="256" r:id="rId3"/>
    <p:sldId id="257" r:id="rId4"/>
    <p:sldId id="264" r:id="rId5"/>
    <p:sldId id="262" r:id="rId6"/>
    <p:sldId id="263" r:id="rId7"/>
    <p:sldId id="261" r:id="rId8"/>
  </p:sldIdLst>
  <p:sldSz cx="6858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2" d="100"/>
          <a:sy n="82" d="100"/>
        </p:scale>
        <p:origin x="20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2BF2E-0A71-426A-BF10-C3C33B6FA27B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72D9D-7D18-424F-BDCC-5D9503751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72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72D9D-7D18-424F-BDCC-5D950375115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4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4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67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1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5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99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7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0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2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24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D17D-F4EE-40CC-BB53-11BF8FA42AF0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1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4B9C10-B08B-8EC3-A10A-A8AD1994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" y="8094"/>
            <a:ext cx="6818376" cy="68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73682" y="1456057"/>
            <a:ext cx="44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6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UBA-UBA-039-2025</a:t>
            </a:r>
            <a:endParaRPr lang="fr-FR" sz="1600" b="1" dirty="0"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0503" y="1160842"/>
            <a:ext cx="2481313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Google Shape;113;p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82552" y="2351884"/>
            <a:ext cx="6110635" cy="3636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Lieu de travail </a:t>
            </a:r>
            <a:r>
              <a:rPr lang="fr-FR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Pointe-Noire</a:t>
            </a:r>
          </a:p>
          <a:p>
            <a:pPr algn="just">
              <a:spcAft>
                <a:spcPts val="1000"/>
              </a:spcAft>
            </a:pPr>
            <a:r>
              <a:rPr lang="fr-FR" sz="1300" b="1" u="sng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Durée </a:t>
            </a: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du contrat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Indéterminée</a:t>
            </a:r>
            <a:endParaRPr lang="fr-FR" sz="13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Missions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</a:t>
            </a:r>
          </a:p>
          <a:p>
            <a:pPr algn="just">
              <a:spcAft>
                <a:spcPts val="1000"/>
              </a:spcAft>
            </a:pPr>
            <a:endParaRPr lang="fr-FR" sz="1300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Century Gothic" panose="020B0502020202020204" pitchFamily="34" charset="0"/>
              <a:buChar char="•"/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Servir de point de support ( à tous les départements de la banque) dans tout ce qui concerne les questions relatives au droit et à la Banque en particulier, en tant que membre d’un service spécialisé de la banque dans le domaine juridique</a:t>
            </a:r>
            <a:r>
              <a:rPr lang="fr-FR" sz="12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entury Gothic" panose="020B0502020202020204" pitchFamily="34" charset="0"/>
              <a:buChar char="•"/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Etre consulté pour les questions liées à la fiscalité, bien que ce dernier étant du ressort de « Finance et Contrôle </a:t>
            </a:r>
            <a:r>
              <a:rPr lang="fr-FR" sz="12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entury Gothic" panose="020B0502020202020204" pitchFamily="34" charset="0"/>
              <a:buChar char="•"/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Traiter et résoudre toutes les affaires soumises par le Directeur Juridique</a:t>
            </a:r>
            <a:r>
              <a:rPr lang="fr-FR" sz="12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entury Gothic" panose="020B0502020202020204" pitchFamily="34" charset="0"/>
              <a:buChar char="•"/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Défendre les intérêts de la banque et des actionnaires.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3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UBA-UBA-039-2025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15623"/>
            <a:ext cx="6110635" cy="4334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Tâches et Responsabilités </a:t>
            </a:r>
            <a:r>
              <a:rPr lang="fr-FR" sz="1200" b="1" u="sng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fr-FR" sz="1200" b="1" u="sng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Assister le Directeur Juridique de UBA Congo dans toutes ses tâches 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Rédiger les contrats de prêts, commerciaux, de prestations de services et autres conventions et suivre leur renouvellement et mise à jour 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Suivre la formalisation et la mise en jeu des garanties accordées par voie de conventions sous seing privé et/ou notariées </a:t>
            </a:r>
            <a:r>
              <a:rPr lang="fr-FR" sz="12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Traiter et gérer les dossiers de succession et procurations de la clientèle 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Suivre les dossiers contentieux et tenir informé le Directeur de leur impact 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Suivre les dossiers relatifs au paiement des impôts et taxes sur les baux et autres contrats 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Concevoir et proposer des actes liés aux opérations de crédit (contrats, garanties) 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;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Suivre avec les partenaires juridiques externes (Avocats, Notaires, Juges, </a:t>
            </a:r>
            <a:r>
              <a:rPr lang="fr-FR" sz="1200" dirty="0" err="1">
                <a:latin typeface="Century Gothic" panose="020B0502020202020204" pitchFamily="34" charset="0"/>
                <a:ea typeface="Calibri" panose="020F0502020204030204" pitchFamily="34" charset="0"/>
              </a:rPr>
              <a:t>etc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) ;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ts val="1440"/>
              </a:lnSpc>
              <a:spcAft>
                <a:spcPts val="1000"/>
              </a:spcAft>
              <a:buFont typeface="Wingdings" pitchFamily="2" charset="2"/>
              <a:buChar char=""/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4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lvl="0">
              <a:defRPr/>
            </a:pPr>
            <a:r>
              <a:rPr lang="fr-FR" sz="12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UBA-UBA-039-2025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15623"/>
            <a:ext cx="6110635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Tâches et Responsabilités </a:t>
            </a: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kumimoji="0" lang="fr-FR" sz="1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Faire authentifier les actes et documents administratifs dans le cadre de l’ouverture des comptes ;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Participer à la formation des staffs UBA sur questions juridiques ;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Faire des rapports hebdomadaires et mensuels sur l’activité relevant de sa compétence ;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Traiter les Avis à Tiers Détenteurs, Réquisitions à Banque et toutes autres requêtes du même genre ;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Assurer la veille juridique.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endParaRPr kumimoji="0" lang="fr-C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04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40930"/>
            <a:ext cx="6110635" cy="2753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fr-FR" sz="1200" b="1" u="sng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Qualités du Candidat :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Le candidat doit être capable de </a:t>
            </a:r>
            <a:r>
              <a:rPr lang="fr-FR" sz="1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Capacité à travailler sous pression dans des délais stricts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Compétence de gestion et suivi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Loyauté, honnêteté, intégrité, et la capacité à travailler aussi bien seul que comme membre d’une équipe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Self starter, bien organisé avec la capacité à travailler au travers de plusieurs disciplines et système avec la capacité d’accomplir plusieurs tâches.</a:t>
            </a:r>
            <a:endParaRPr lang="fr-FR" sz="1050" dirty="0">
              <a:solidFill>
                <a:srgbClr val="26262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UBA-UBA-039-2025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45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UBA-UBA-039-2025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F935C7-EAA6-F02C-61FC-E467A8B11D6E}"/>
              </a:ext>
            </a:extLst>
          </p:cNvPr>
          <p:cNvSpPr/>
          <p:nvPr/>
        </p:nvSpPr>
        <p:spPr>
          <a:xfrm>
            <a:off x="373682" y="1436401"/>
            <a:ext cx="6187456" cy="3408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</a:pP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Profil :</a:t>
            </a:r>
          </a:p>
          <a:p>
            <a:pPr algn="just">
              <a:spcBef>
                <a:spcPts val="500"/>
              </a:spcBef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Minimum BAC +3 </a:t>
            </a:r>
            <a:r>
              <a:rPr lang="en-US" sz="1200" dirty="0" err="1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Droit</a:t>
            </a:r>
            <a:endParaRPr lang="fr-FR" sz="1050" dirty="0">
              <a:solidFill>
                <a:srgbClr val="26262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 moins 2 ans dans le domaine juridique et l’environnement bancaire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Expérience avec des références spécifiques de l’environnement juridique et bancaire dans la zone CEMAC y compris la législation de l’OHADA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Connaissance de l’Anglais vivement souhaitée</a:t>
            </a:r>
            <a:endParaRPr lang="fr-FR" sz="1050" dirty="0">
              <a:solidFill>
                <a:srgbClr val="26262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500"/>
              </a:spcBef>
              <a:spcAft>
                <a:spcPts val="50"/>
              </a:spcAft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r>
              <a:rPr lang="fr-FR" sz="12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Composition du dossier </a:t>
            </a:r>
            <a:r>
              <a:rPr lang="fr-FR" sz="1200" b="1" u="sng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endParaRPr lang="fr-FR" sz="12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CV &amp; Lettre de motivation au plus tard le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1" u="sng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 décembre 2025</a:t>
            </a:r>
            <a:r>
              <a:rPr lang="fr-FR" sz="1200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ts val="500"/>
              </a:spcBef>
            </a:pPr>
            <a:r>
              <a:rPr lang="fr-FR" sz="1200" b="1" u="sng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N.B </a:t>
            </a: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: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les dossiers de candidatures sont à transmettre à l’adresse suivante : </a:t>
            </a: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recrutement.ubacongo@ubagroup.com </a:t>
            </a:r>
            <a:r>
              <a:rPr lang="fr-FR" sz="12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spcBef>
                <a:spcPts val="500"/>
              </a:spcBef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1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315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4273</TotalTime>
  <Words>66</Words>
  <Application>Microsoft Office PowerPoint</Application>
  <PresentationFormat>Personnalisé</PresentationFormat>
  <Paragraphs>67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 Costant</dc:creator>
  <cp:lastModifiedBy>Emerance Nkanza</cp:lastModifiedBy>
  <cp:revision>34</cp:revision>
  <dcterms:created xsi:type="dcterms:W3CDTF">2023-02-02T06:35:51Z</dcterms:created>
  <dcterms:modified xsi:type="dcterms:W3CDTF">2025-11-19T10:55:01Z</dcterms:modified>
</cp:coreProperties>
</file>