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8" r:id="rId2"/>
    <p:sldId id="256" r:id="rId3"/>
    <p:sldId id="267" r:id="rId4"/>
    <p:sldId id="270" r:id="rId5"/>
    <p:sldId id="263" r:id="rId6"/>
    <p:sldId id="269" r:id="rId7"/>
  </p:sldIdLst>
  <p:sldSz cx="6858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20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2BF2E-0A71-426A-BF10-C3C33B6FA27B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72D9D-7D18-424F-BDCC-5D9503751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2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72D9D-7D18-424F-BDCC-5D950375115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4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7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1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7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0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2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24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D17D-F4EE-40CC-BB53-11BF8FA42AF0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1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02544" y="1368945"/>
            <a:ext cx="5644563" cy="121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l’offre: </a:t>
            </a:r>
            <a:r>
              <a:rPr lang="fr-FR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Responsable de la Vente des Produits du Commerce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UBA-UBA-031-2025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503" y="1160842"/>
            <a:ext cx="2481313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oogle Shape;113;p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02544" y="2580559"/>
            <a:ext cx="6110635" cy="369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Lieu de travail </a:t>
            </a:r>
            <a:r>
              <a:rPr lang="fr-FR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3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Brazzaville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Durée du contrat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Indéterminée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Missions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</a:t>
            </a:r>
            <a:endParaRPr lang="fr-FR" sz="13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endParaRPr lang="fr-FR" sz="1300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13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• </a:t>
            </a:r>
            <a:r>
              <a:rPr 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tant que Responsable de la Vente des Produits du Commerce International, vous serez chargé de développer et de promouvoir l’ensemble des solutions de </a:t>
            </a:r>
            <a:r>
              <a:rPr lang="fr-FR" sz="1400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</a:t>
            </a:r>
            <a:r>
              <a:rPr 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finance auprès de notre clientèle corporative et institutionnelle. Vous jouerez un rôle clé dans l’expansion de notre portefeuille de clients et la croissance de nos activités liées au commerce international.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3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UBA-UBA-031-2025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6612" y="1415623"/>
            <a:ext cx="6110635" cy="4853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Faire le suivi des provisions du point de vue fiscal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Assurer la tenue des livres comptables (Caisse, Banques, </a:t>
            </a:r>
            <a:endParaRPr lang="fr-FR" sz="1400" dirty="0" smtClean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Opérations 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Diverses) pendant la période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pré-ouverture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;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 smtClean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Etablir les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proofs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des comptes des impôts et taxes payés par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Déterminer le résultat fiscal de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Préparation de la DAS 2 et revue de la DAS 1 de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Préparer les rapports règlementaires (Dépôt, position extérieure et entité publique) ;</a:t>
            </a:r>
            <a:endParaRPr lang="fr-FR" sz="14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440"/>
              </a:lnSpc>
              <a:spcAft>
                <a:spcPts val="1000"/>
              </a:spcAft>
              <a:buFont typeface="Wingdings" pitchFamily="2" charset="2"/>
              <a:buChar char=""/>
              <a:defRPr/>
            </a:pPr>
            <a:endParaRPr lang="fr-CD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1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40930"/>
            <a:ext cx="6110635" cy="4649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 smtClean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Profil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 :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Diplôme supérieur en Finance, Commerce, Économie ou domaine connexe.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moins 5 à 7 ans d’expérience dans la vente de produits de commerce international ou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finance.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Bonne connaissance des instruments financiers liés au commerce international (Lettres de crédit, garanties, crédits documentaires, etc.).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Capacité à établir des relations de confiance avec une clientèle exigeante.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Esprit d’initiative, orientation résultats, et excellent sens de la négociation.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Maîtrise du français et de l’anglais, à l’oral comme à l’écrit.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UBA-UBA-031-2025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277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UBA-UBA-031-2025</a:t>
            </a:r>
            <a:endParaRPr lang="fr-FR" sz="1200" b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F935C7-EAA6-F02C-61FC-E467A8B11D6E}"/>
              </a:ext>
            </a:extLst>
          </p:cNvPr>
          <p:cNvSpPr/>
          <p:nvPr/>
        </p:nvSpPr>
        <p:spPr>
          <a:xfrm>
            <a:off x="373682" y="1436401"/>
            <a:ext cx="6187456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50"/>
              </a:spcAft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r>
              <a:rPr lang="fr-FR" sz="12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Composition du dossier </a:t>
            </a:r>
            <a:r>
              <a:rPr lang="fr-FR" sz="12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endParaRPr lang="fr-FR" sz="12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CV &amp; Lettre de motivation au plus tard le </a:t>
            </a:r>
            <a:r>
              <a:rPr lang="fr-FR" sz="12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</a:t>
            </a:r>
            <a:r>
              <a:rPr lang="fr-FR" sz="12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septembre 2025</a:t>
            </a:r>
            <a:r>
              <a:rPr lang="fr-FR" sz="1200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N.B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 : les dossiers de candidatures sont à l’adresse suivante :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recrutement.ubacongo@ubagroup.com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spcBef>
                <a:spcPts val="500"/>
              </a:spcBef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11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55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4734</TotalTime>
  <Words>65</Words>
  <Application>Microsoft Office PowerPoint</Application>
  <PresentationFormat>Personnalisé</PresentationFormat>
  <Paragraphs>44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Costant</dc:creator>
  <cp:lastModifiedBy>Emerance Nkanza</cp:lastModifiedBy>
  <cp:revision>50</cp:revision>
  <dcterms:created xsi:type="dcterms:W3CDTF">2023-02-02T06:35:51Z</dcterms:created>
  <dcterms:modified xsi:type="dcterms:W3CDTF">2025-08-21T10:48:01Z</dcterms:modified>
</cp:coreProperties>
</file>