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8" r:id="rId2"/>
    <p:sldId id="256" r:id="rId3"/>
    <p:sldId id="257" r:id="rId4"/>
    <p:sldId id="266" r:id="rId5"/>
    <p:sldId id="267" r:id="rId6"/>
    <p:sldId id="268" r:id="rId7"/>
    <p:sldId id="262" r:id="rId8"/>
    <p:sldId id="263" r:id="rId9"/>
    <p:sldId id="269" r:id="rId10"/>
  </p:sldIdLst>
  <p:sldSz cx="6858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20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2BF2E-0A71-426A-BF10-C3C33B6FA27B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72D9D-7D18-424F-BDCC-5D9503751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2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72D9D-7D18-424F-BDCC-5D950375115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4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7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1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7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0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2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24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D17D-F4EE-40CC-BB53-11BF8FA42AF0}" type="datetimeFigureOut">
              <a:rPr lang="fr-FR" smtClean="0"/>
              <a:t>20/08/2025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1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02544" y="1368945"/>
            <a:ext cx="5644563" cy="1174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l’offre: </a:t>
            </a:r>
            <a:r>
              <a:rPr lang="fr-FR" sz="2000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Assistant chargé du </a:t>
            </a:r>
            <a:r>
              <a:rPr lang="fr-FR" sz="2000" b="1" dirty="0" err="1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reporting</a:t>
            </a:r>
            <a:r>
              <a:rPr lang="fr-FR" sz="2000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réglementaire </a:t>
            </a:r>
            <a:endParaRPr lang="fr-FR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6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503" y="1160842"/>
            <a:ext cx="2481313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oogle Shape;113;p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02544" y="2543626"/>
            <a:ext cx="6110635" cy="3883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Lieu de travail </a:t>
            </a:r>
            <a:r>
              <a:rPr lang="fr-FR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3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Brazzaville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Durée du contrat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Indéterminée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Missions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</a:t>
            </a:r>
            <a:endParaRPr lang="fr-FR" sz="13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endParaRPr lang="fr-FR" sz="1300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fr-FR" sz="13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• 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S’assurer que toutes les obligations fiscales de la banque sont respectées dans les délais fixés par l’administration (zéro retard, zéro pénalité, zéro erreur) et aucun de redressement fiscal 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Produire et déposer les déclarations fiscales dans les délais fixés par la loi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S’assurer du bon respect des mentions obligatoires sur factures des fournisseurs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3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lang="fr-FR" sz="1200" b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6612" y="1415623"/>
            <a:ext cx="6110635" cy="2271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fr-FR" sz="1300" b="1" u="sng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Missions</a:t>
            </a:r>
            <a:r>
              <a:rPr lang="fr-FR" sz="13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: 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fr-FR" sz="1200" b="1" u="sng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S’assurer de la bonne application de l’assiette fiscale sur toutes les opérations comptables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S’assurer que les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reportings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reglémentaires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sont produits dans les délais (CERBER, Réserves obligatoires, Position extérieure, Balance des paiements, états G et H). 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440"/>
              </a:lnSpc>
              <a:spcAft>
                <a:spcPts val="1000"/>
              </a:spcAft>
              <a:buFont typeface="Wingdings" pitchFamily="2" charset="2"/>
              <a:buChar char=""/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6612" y="1415623"/>
            <a:ext cx="6110635" cy="4673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Assurer la veille fiscale de la banque en s’assurant que l’institution s’acquitte de ses obligations fiscales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Assurer l’optimisation fiscale de la banque en explorant les possibilités offertes par le CGI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Etablir les différentes déclarations fiscales de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Vérifier et assurer le règlement des différents impôts et taxes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Etablir le rapport des taxes sur les transferts effectués et faire payer ces taxes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Produire et transmettre les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reportings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reglémentaires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dans les délais (CERBER, Réserves obligatoires, Position extérieure, Balance des paiements, états G et H)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23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6612" y="1415623"/>
            <a:ext cx="6110635" cy="4853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Faire le suivi des provisions du point de vue fiscal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Assurer la tenue des livres comptables (Caisse, Banques, </a:t>
            </a:r>
            <a:endParaRPr lang="fr-FR" sz="1400" dirty="0" smtClean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Opérations 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Diverses) pendant la période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pré-ouverture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;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 smtClean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Etablir les </a:t>
            </a:r>
            <a:r>
              <a:rPr lang="fr-FR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proofs</a:t>
            </a: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des comptes des impôts et taxes payés par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Déterminer le résultat fiscal de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Préparation de la DAS 2 et revue de la DAS 1 de la Banque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Préparer les rapports règlementaires (Dépôt, position extérieure et entité publique) ;</a:t>
            </a:r>
            <a:endParaRPr lang="fr-FR" sz="14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440"/>
              </a:lnSpc>
              <a:spcAft>
                <a:spcPts val="1000"/>
              </a:spcAft>
              <a:buFont typeface="Wingdings" pitchFamily="2" charset="2"/>
              <a:buChar char=""/>
              <a:defRPr/>
            </a:pPr>
            <a:endParaRPr lang="fr-CD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6612" y="1415623"/>
            <a:ext cx="6110635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Revue des contrats d’un point de vue fiscal ;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Faire toute autre tâche professionnelle donnée par le Supérieur hiérarchique en lien avec ses compétences. 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84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40930"/>
            <a:ext cx="6110635" cy="232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Qualités du Candidat :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Maitrise de la Fiscalité et la Comptabilité bancaire (PCB) 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Maîtrise du logiciel bancaire (FINACLE) 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Maîtrise du logiciel de gestion des immobilisations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fr-FR" sz="12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fr-FR" sz="1200" dirty="0" smtClean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lang="fr-FR" sz="1200" b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4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UBA-UBA-030-2025</a:t>
            </a:r>
            <a:endParaRPr lang="fr-FR" sz="1200" b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F935C7-EAA6-F02C-61FC-E467A8B11D6E}"/>
              </a:ext>
            </a:extLst>
          </p:cNvPr>
          <p:cNvSpPr/>
          <p:nvPr/>
        </p:nvSpPr>
        <p:spPr>
          <a:xfrm>
            <a:off x="373682" y="1436401"/>
            <a:ext cx="6187456" cy="4209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Profil :</a:t>
            </a:r>
          </a:p>
          <a:p>
            <a:pPr algn="just">
              <a:spcBef>
                <a:spcPts val="500"/>
              </a:spcBef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BAC + 4 (Comptabilité, Finance, Banque) avec minimum 3 ans d’expérience professionnelle 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Esprit d’analyse, capacité de synthèse 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Discrétion, Rigueur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Sens de la communication, de l’organisation et de l’initiative</a:t>
            </a: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50"/>
              </a:spcAft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r>
              <a:rPr lang="fr-FR" sz="12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Composition du dossier </a:t>
            </a:r>
            <a:r>
              <a:rPr lang="fr-FR" sz="12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endParaRPr lang="fr-FR" sz="12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CV &amp; Lettre de motivation au plus tard le </a:t>
            </a:r>
            <a:r>
              <a:rPr lang="fr-FR" sz="12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 septembre 2025</a:t>
            </a:r>
            <a:r>
              <a:rPr lang="fr-FR" sz="1200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N.B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 : les dossiers de candidatures sont à l’adresse suivante :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recrutement.ubacongo@ubagroup.com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spcBef>
                <a:spcPts val="500"/>
              </a:spcBef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11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55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4721</TotalTime>
  <Words>95</Words>
  <Application>Microsoft Office PowerPoint</Application>
  <PresentationFormat>Personnalisé</PresentationFormat>
  <Paragraphs>86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Costant</dc:creator>
  <cp:lastModifiedBy>Emerance Nkanza</cp:lastModifiedBy>
  <cp:revision>48</cp:revision>
  <dcterms:created xsi:type="dcterms:W3CDTF">2023-02-02T06:35:51Z</dcterms:created>
  <dcterms:modified xsi:type="dcterms:W3CDTF">2025-08-20T17:46:11Z</dcterms:modified>
</cp:coreProperties>
</file>